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00800" y="1921090"/>
            <a:ext cx="5378334" cy="3805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sz="2000" b="1" dirty="0" smtClean="0"/>
              <a:t>عمل لوحة لتعزيز السلوك و تدريب </a:t>
            </a:r>
            <a:r>
              <a:rPr lang="ar-AE" sz="2000" b="1" dirty="0"/>
              <a:t>الطالب على ربط السلوكيات الصحيحة بالمعزازات الايجابية </a:t>
            </a:r>
            <a:r>
              <a:rPr lang="ar-AE" sz="2000" b="1" dirty="0" smtClean="0"/>
              <a:t>مثل</a:t>
            </a:r>
          </a:p>
          <a:p>
            <a:pPr algn="ctr" rtl="1">
              <a:lnSpc>
                <a:spcPct val="250000"/>
              </a:lnSpc>
            </a:pPr>
            <a:r>
              <a:rPr lang="ar-AE" sz="2000" b="1" dirty="0" smtClean="0"/>
              <a:t> </a:t>
            </a:r>
            <a:r>
              <a:rPr lang="ar-AE" sz="2000" b="1" dirty="0"/>
              <a:t>( هدية - تجميع نقاط )</a:t>
            </a:r>
          </a:p>
          <a:p>
            <a:pPr algn="ctr" rtl="1">
              <a:lnSpc>
                <a:spcPct val="250000"/>
              </a:lnSpc>
            </a:pPr>
            <a:r>
              <a:rPr lang="ar-AE" sz="2000" b="1" dirty="0"/>
              <a:t>والسلوكيات السلبية بسحب المعززات او المكافات  منه </a:t>
            </a:r>
            <a:endParaRPr lang="ar-AE" sz="2000" b="1" dirty="0" smtClean="0"/>
          </a:p>
          <a:p>
            <a:pPr algn="ctr" rtl="1">
              <a:lnSpc>
                <a:spcPct val="250000"/>
              </a:lnSpc>
            </a:pPr>
            <a:r>
              <a:rPr lang="ar-AE" sz="2000" b="1" dirty="0" smtClean="0"/>
              <a:t>( </a:t>
            </a:r>
            <a:r>
              <a:rPr lang="ar-AE" sz="2000" b="1" dirty="0"/>
              <a:t>التقليل من النقاط التي جمعها من اللوحة ) </a:t>
            </a:r>
            <a:endParaRPr lang="en-US" sz="2000" dirty="0"/>
          </a:p>
        </p:txBody>
      </p:sp>
      <p:pic>
        <p:nvPicPr>
          <p:cNvPr id="3078" name="Picture 6" descr="لوحة تعزيز لتحفيز الطلاب مصممة بواسطة البوربوينت - المعلمة أسماء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45" y="2058872"/>
            <a:ext cx="5602778" cy="356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98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47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10</cp:revision>
  <dcterms:created xsi:type="dcterms:W3CDTF">2023-06-12T08:18:13Z</dcterms:created>
  <dcterms:modified xsi:type="dcterms:W3CDTF">2023-09-12T07:36:38Z</dcterms:modified>
</cp:coreProperties>
</file>